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6" r:id="rId4"/>
    <p:sldId id="276" r:id="rId5"/>
    <p:sldId id="275" r:id="rId6"/>
    <p:sldId id="277" r:id="rId7"/>
    <p:sldId id="447" r:id="rId8"/>
    <p:sldId id="451" r:id="rId9"/>
    <p:sldId id="453" r:id="rId10"/>
    <p:sldId id="452" r:id="rId11"/>
    <p:sldId id="446" r:id="rId12"/>
    <p:sldId id="274" r:id="rId13"/>
    <p:sldId id="319" r:id="rId14"/>
    <p:sldId id="445" r:id="rId15"/>
    <p:sldId id="320" r:id="rId16"/>
    <p:sldId id="281" r:id="rId17"/>
    <p:sldId id="439" r:id="rId18"/>
    <p:sldId id="449" r:id="rId19"/>
    <p:sldId id="450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D468AF-4A8F-4925-8399-714BAC576673}" v="2" dt="2026-02-07T16:15:29.2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Davis" userId="3ba962215ca0a33b" providerId="LiveId" clId="{7FC9BBFA-918A-406E-831D-5CBB7429ECBB}"/>
    <pc:docChg chg="undo custSel addSld delSld modSld sldOrd modMainMaster">
      <pc:chgData name="John Davis" userId="3ba962215ca0a33b" providerId="LiveId" clId="{7FC9BBFA-918A-406E-831D-5CBB7429ECBB}" dt="2026-02-11T20:07:11.710" v="2706" actId="20577"/>
      <pc:docMkLst>
        <pc:docMk/>
      </pc:docMkLst>
      <pc:sldChg chg="addSp delSp modSp mod">
        <pc:chgData name="John Davis" userId="3ba962215ca0a33b" providerId="LiveId" clId="{7FC9BBFA-918A-406E-831D-5CBB7429ECBB}" dt="2026-02-11T20:02:53.482" v="2672" actId="1076"/>
        <pc:sldMkLst>
          <pc:docMk/>
          <pc:sldMk cId="3515587206" sldId="256"/>
        </pc:sldMkLst>
        <pc:spChg chg="mod">
          <ac:chgData name="John Davis" userId="3ba962215ca0a33b" providerId="LiveId" clId="{7FC9BBFA-918A-406E-831D-5CBB7429ECBB}" dt="2026-02-08T17:26:30.427" v="1868" actId="20577"/>
          <ac:spMkLst>
            <pc:docMk/>
            <pc:sldMk cId="3515587206" sldId="256"/>
            <ac:spMk id="2" creationId="{7F1C98AA-B9C2-496A-BA3F-1F01C090CED4}"/>
          </ac:spMkLst>
        </pc:spChg>
        <pc:spChg chg="add mod">
          <ac:chgData name="John Davis" userId="3ba962215ca0a33b" providerId="LiveId" clId="{7FC9BBFA-918A-406E-831D-5CBB7429ECBB}" dt="2026-02-11T20:02:53.482" v="2672" actId="1076"/>
          <ac:spMkLst>
            <pc:docMk/>
            <pc:sldMk cId="3515587206" sldId="256"/>
            <ac:spMk id="3" creationId="{3AEE04B8-006B-D592-F793-8411D010AD7C}"/>
          </ac:spMkLst>
        </pc:spChg>
        <pc:spChg chg="add mod">
          <ac:chgData name="John Davis" userId="3ba962215ca0a33b" providerId="LiveId" clId="{7FC9BBFA-918A-406E-831D-5CBB7429ECBB}" dt="2026-02-08T17:31:31.501" v="1895" actId="20577"/>
          <ac:spMkLst>
            <pc:docMk/>
            <pc:sldMk cId="3515587206" sldId="256"/>
            <ac:spMk id="6" creationId="{B49A3E32-C5E9-0F6D-E860-3A31E493F7AD}"/>
          </ac:spMkLst>
        </pc:spChg>
      </pc:sldChg>
      <pc:sldChg chg="modSp mod">
        <pc:chgData name="John Davis" userId="3ba962215ca0a33b" providerId="LiveId" clId="{7FC9BBFA-918A-406E-831D-5CBB7429ECBB}" dt="2026-02-11T20:06:38.942" v="2703" actId="14100"/>
        <pc:sldMkLst>
          <pc:docMk/>
          <pc:sldMk cId="1397513290" sldId="274"/>
        </pc:sldMkLst>
        <pc:spChg chg="mod">
          <ac:chgData name="John Davis" userId="3ba962215ca0a33b" providerId="LiveId" clId="{7FC9BBFA-918A-406E-831D-5CBB7429ECBB}" dt="2026-02-11T20:06:38.942" v="2703" actId="14100"/>
          <ac:spMkLst>
            <pc:docMk/>
            <pc:sldMk cId="1397513290" sldId="274"/>
            <ac:spMk id="3" creationId="{00000000-0000-0000-0000-000000000000}"/>
          </ac:spMkLst>
        </pc:spChg>
        <pc:picChg chg="mod">
          <ac:chgData name="John Davis" userId="3ba962215ca0a33b" providerId="LiveId" clId="{7FC9BBFA-918A-406E-831D-5CBB7429ECBB}" dt="2026-02-11T20:06:29.433" v="2701" actId="14100"/>
          <ac:picMkLst>
            <pc:docMk/>
            <pc:sldMk cId="1397513290" sldId="274"/>
            <ac:picMk id="4" creationId="{00000000-0000-0000-0000-000000000000}"/>
          </ac:picMkLst>
        </pc:picChg>
      </pc:sldChg>
      <pc:sldChg chg="modSp mod">
        <pc:chgData name="John Davis" userId="3ba962215ca0a33b" providerId="LiveId" clId="{7FC9BBFA-918A-406E-831D-5CBB7429ECBB}" dt="2026-02-08T17:17:20.647" v="1749" actId="403"/>
        <pc:sldMkLst>
          <pc:docMk/>
          <pc:sldMk cId="2634056794" sldId="275"/>
        </pc:sldMkLst>
        <pc:spChg chg="mod">
          <ac:chgData name="John Davis" userId="3ba962215ca0a33b" providerId="LiveId" clId="{7FC9BBFA-918A-406E-831D-5CBB7429ECBB}" dt="2026-02-08T17:17:20.647" v="1749" actId="403"/>
          <ac:spMkLst>
            <pc:docMk/>
            <pc:sldMk cId="2634056794" sldId="275"/>
            <ac:spMk id="2" creationId="{00000000-0000-0000-0000-000000000000}"/>
          </ac:spMkLst>
        </pc:spChg>
      </pc:sldChg>
      <pc:sldChg chg="modSp mod">
        <pc:chgData name="John Davis" userId="3ba962215ca0a33b" providerId="LiveId" clId="{7FC9BBFA-918A-406E-831D-5CBB7429ECBB}" dt="2026-02-08T17:17:10.749" v="1748" actId="403"/>
        <pc:sldMkLst>
          <pc:docMk/>
          <pc:sldMk cId="366403618" sldId="276"/>
        </pc:sldMkLst>
        <pc:spChg chg="mod">
          <ac:chgData name="John Davis" userId="3ba962215ca0a33b" providerId="LiveId" clId="{7FC9BBFA-918A-406E-831D-5CBB7429ECBB}" dt="2026-02-08T17:17:10.749" v="1748" actId="403"/>
          <ac:spMkLst>
            <pc:docMk/>
            <pc:sldMk cId="366403618" sldId="276"/>
            <ac:spMk id="2" creationId="{00000000-0000-0000-0000-000000000000}"/>
          </ac:spMkLst>
        </pc:spChg>
      </pc:sldChg>
      <pc:sldChg chg="modSp mod">
        <pc:chgData name="John Davis" userId="3ba962215ca0a33b" providerId="LiveId" clId="{7FC9BBFA-918A-406E-831D-5CBB7429ECBB}" dt="2026-02-11T20:04:19.522" v="2695" actId="1076"/>
        <pc:sldMkLst>
          <pc:docMk/>
          <pc:sldMk cId="3383520109" sldId="277"/>
        </pc:sldMkLst>
        <pc:spChg chg="mod">
          <ac:chgData name="John Davis" userId="3ba962215ca0a33b" providerId="LiveId" clId="{7FC9BBFA-918A-406E-831D-5CBB7429ECBB}" dt="2026-02-11T20:04:19.522" v="2695" actId="1076"/>
          <ac:spMkLst>
            <pc:docMk/>
            <pc:sldMk cId="3383520109" sldId="277"/>
            <ac:spMk id="3" creationId="{00000000-0000-0000-0000-000000000000}"/>
          </ac:spMkLst>
        </pc:spChg>
      </pc:sldChg>
      <pc:sldChg chg="modSp del mod">
        <pc:chgData name="John Davis" userId="3ba962215ca0a33b" providerId="LiveId" clId="{7FC9BBFA-918A-406E-831D-5CBB7429ECBB}" dt="2026-02-11T18:33:27.292" v="2670" actId="47"/>
        <pc:sldMkLst>
          <pc:docMk/>
          <pc:sldMk cId="3163911128" sldId="278"/>
        </pc:sldMkLst>
        <pc:spChg chg="mod">
          <ac:chgData name="John Davis" userId="3ba962215ca0a33b" providerId="LiveId" clId="{7FC9BBFA-918A-406E-831D-5CBB7429ECBB}" dt="2026-02-11T18:32:12.249" v="2626" actId="21"/>
          <ac:spMkLst>
            <pc:docMk/>
            <pc:sldMk cId="3163911128" sldId="278"/>
            <ac:spMk id="5123" creationId="{00000000-0000-0000-0000-000000000000}"/>
          </ac:spMkLst>
        </pc:spChg>
      </pc:sldChg>
      <pc:sldChg chg="addSp modSp mod">
        <pc:chgData name="John Davis" userId="3ba962215ca0a33b" providerId="LiveId" clId="{7FC9BBFA-918A-406E-831D-5CBB7429ECBB}" dt="2026-02-09T15:30:43.136" v="2620" actId="1076"/>
        <pc:sldMkLst>
          <pc:docMk/>
          <pc:sldMk cId="2195878412" sldId="281"/>
        </pc:sldMkLst>
        <pc:spChg chg="mod">
          <ac:chgData name="John Davis" userId="3ba962215ca0a33b" providerId="LiveId" clId="{7FC9BBFA-918A-406E-831D-5CBB7429ECBB}" dt="2026-02-09T15:30:17.775" v="2616" actId="20577"/>
          <ac:spMkLst>
            <pc:docMk/>
            <pc:sldMk cId="2195878412" sldId="281"/>
            <ac:spMk id="3" creationId="{00000000-0000-0000-0000-000000000000}"/>
          </ac:spMkLst>
        </pc:spChg>
        <pc:spChg chg="add mod">
          <ac:chgData name="John Davis" userId="3ba962215ca0a33b" providerId="LiveId" clId="{7FC9BBFA-918A-406E-831D-5CBB7429ECBB}" dt="2026-02-09T15:30:43.136" v="2620" actId="1076"/>
          <ac:spMkLst>
            <pc:docMk/>
            <pc:sldMk cId="2195878412" sldId="281"/>
            <ac:spMk id="4" creationId="{86B21CA5-4425-C8A0-A8D4-9CB9C12FDBE5}"/>
          </ac:spMkLst>
        </pc:spChg>
        <pc:spChg chg="add mod">
          <ac:chgData name="John Davis" userId="3ba962215ca0a33b" providerId="LiveId" clId="{7FC9BBFA-918A-406E-831D-5CBB7429ECBB}" dt="2026-02-09T15:30:34.148" v="2618" actId="1076"/>
          <ac:spMkLst>
            <pc:docMk/>
            <pc:sldMk cId="2195878412" sldId="281"/>
            <ac:spMk id="6" creationId="{16040D73-E158-799B-5A0F-B7917317D2DA}"/>
          </ac:spMkLst>
        </pc:spChg>
        <pc:picChg chg="mod modCrop">
          <ac:chgData name="John Davis" userId="3ba962215ca0a33b" providerId="LiveId" clId="{7FC9BBFA-918A-406E-831D-5CBB7429ECBB}" dt="2026-02-09T15:30:39.188" v="2619" actId="1076"/>
          <ac:picMkLst>
            <pc:docMk/>
            <pc:sldMk cId="2195878412" sldId="281"/>
            <ac:picMk id="8" creationId="{514FF3B5-FEF4-4CDC-17C5-0087313393C2}"/>
          </ac:picMkLst>
        </pc:picChg>
      </pc:sldChg>
      <pc:sldChg chg="modSp mod">
        <pc:chgData name="John Davis" userId="3ba962215ca0a33b" providerId="LiveId" clId="{7FC9BBFA-918A-406E-831D-5CBB7429ECBB}" dt="2026-02-11T20:07:11.710" v="2706" actId="20577"/>
        <pc:sldMkLst>
          <pc:docMk/>
          <pc:sldMk cId="4205534246" sldId="445"/>
        </pc:sldMkLst>
        <pc:spChg chg="mod">
          <ac:chgData name="John Davis" userId="3ba962215ca0a33b" providerId="LiveId" clId="{7FC9BBFA-918A-406E-831D-5CBB7429ECBB}" dt="2026-02-11T20:07:11.710" v="2706" actId="20577"/>
          <ac:spMkLst>
            <pc:docMk/>
            <pc:sldMk cId="4205534246" sldId="445"/>
            <ac:spMk id="2" creationId="{2BB0072E-70BC-3252-7A99-F31482428663}"/>
          </ac:spMkLst>
        </pc:spChg>
      </pc:sldChg>
      <pc:sldChg chg="modSp mod">
        <pc:chgData name="John Davis" userId="3ba962215ca0a33b" providerId="LiveId" clId="{7FC9BBFA-918A-406E-831D-5CBB7429ECBB}" dt="2026-02-11T20:06:08.241" v="2700" actId="14100"/>
        <pc:sldMkLst>
          <pc:docMk/>
          <pc:sldMk cId="2744964972" sldId="446"/>
        </pc:sldMkLst>
        <pc:picChg chg="mod">
          <ac:chgData name="John Davis" userId="3ba962215ca0a33b" providerId="LiveId" clId="{7FC9BBFA-918A-406E-831D-5CBB7429ECBB}" dt="2026-02-11T20:06:08.241" v="2700" actId="14100"/>
          <ac:picMkLst>
            <pc:docMk/>
            <pc:sldMk cId="2744964972" sldId="446"/>
            <ac:picMk id="13" creationId="{AA5C0502-62A3-5798-3BF6-9F2565E5DA90}"/>
          </ac:picMkLst>
        </pc:picChg>
      </pc:sldChg>
      <pc:sldChg chg="modSp mod">
        <pc:chgData name="John Davis" userId="3ba962215ca0a33b" providerId="LiveId" clId="{7FC9BBFA-918A-406E-831D-5CBB7429ECBB}" dt="2026-02-08T17:37:04.290" v="1985" actId="6549"/>
        <pc:sldMkLst>
          <pc:docMk/>
          <pc:sldMk cId="582348760" sldId="447"/>
        </pc:sldMkLst>
        <pc:spChg chg="mod">
          <ac:chgData name="John Davis" userId="3ba962215ca0a33b" providerId="LiveId" clId="{7FC9BBFA-918A-406E-831D-5CBB7429ECBB}" dt="2026-02-08T17:37:04.290" v="1985" actId="6549"/>
          <ac:spMkLst>
            <pc:docMk/>
            <pc:sldMk cId="582348760" sldId="447"/>
            <ac:spMk id="2" creationId="{7E928307-40D6-2DB7-68E5-79EFBD363957}"/>
          </ac:spMkLst>
        </pc:spChg>
      </pc:sldChg>
      <pc:sldChg chg="addSp delSp modSp mod">
        <pc:chgData name="John Davis" userId="3ba962215ca0a33b" providerId="LiveId" clId="{7FC9BBFA-918A-406E-831D-5CBB7429ECBB}" dt="2026-02-07T17:55:21.879" v="1002" actId="20577"/>
        <pc:sldMkLst>
          <pc:docMk/>
          <pc:sldMk cId="2840045621" sldId="449"/>
        </pc:sldMkLst>
        <pc:spChg chg="add mod">
          <ac:chgData name="John Davis" userId="3ba962215ca0a33b" providerId="LiveId" clId="{7FC9BBFA-918A-406E-831D-5CBB7429ECBB}" dt="2026-02-07T17:55:21.879" v="1002" actId="20577"/>
          <ac:spMkLst>
            <pc:docMk/>
            <pc:sldMk cId="2840045621" sldId="449"/>
            <ac:spMk id="2" creationId="{2DFCA222-7A6B-625E-8DB4-1C6E47C84AE7}"/>
          </ac:spMkLst>
        </pc:spChg>
        <pc:spChg chg="mod">
          <ac:chgData name="John Davis" userId="3ba962215ca0a33b" providerId="LiveId" clId="{7FC9BBFA-918A-406E-831D-5CBB7429ECBB}" dt="2026-02-07T16:42:01.202" v="517" actId="1076"/>
          <ac:spMkLst>
            <pc:docMk/>
            <pc:sldMk cId="2840045621" sldId="449"/>
            <ac:spMk id="3" creationId="{A3F539FB-F597-A3E3-772C-00EDDE1ABECB}"/>
          </ac:spMkLst>
        </pc:spChg>
        <pc:spChg chg="mod">
          <ac:chgData name="John Davis" userId="3ba962215ca0a33b" providerId="LiveId" clId="{7FC9BBFA-918A-406E-831D-5CBB7429ECBB}" dt="2026-02-07T16:44:05.052" v="544" actId="1076"/>
          <ac:spMkLst>
            <pc:docMk/>
            <pc:sldMk cId="2840045621" sldId="449"/>
            <ac:spMk id="12" creationId="{FE52C6FD-FE2F-8166-8CF3-AD750480294F}"/>
          </ac:spMkLst>
        </pc:spChg>
        <pc:picChg chg="mod">
          <ac:chgData name="John Davis" userId="3ba962215ca0a33b" providerId="LiveId" clId="{7FC9BBFA-918A-406E-831D-5CBB7429ECBB}" dt="2026-02-07T16:44:01.420" v="543" actId="14100"/>
          <ac:picMkLst>
            <pc:docMk/>
            <pc:sldMk cId="2840045621" sldId="449"/>
            <ac:picMk id="8" creationId="{B12183F4-42EF-CFE7-ADBD-67F2DC9E496D}"/>
          </ac:picMkLst>
        </pc:picChg>
      </pc:sldChg>
      <pc:sldChg chg="addSp delSp modSp add mod">
        <pc:chgData name="John Davis" userId="3ba962215ca0a33b" providerId="LiveId" clId="{7FC9BBFA-918A-406E-831D-5CBB7429ECBB}" dt="2026-02-07T17:29:54.772" v="986" actId="1076"/>
        <pc:sldMkLst>
          <pc:docMk/>
          <pc:sldMk cId="3642820833" sldId="450"/>
        </pc:sldMkLst>
        <pc:spChg chg="add mod">
          <ac:chgData name="John Davis" userId="3ba962215ca0a33b" providerId="LiveId" clId="{7FC9BBFA-918A-406E-831D-5CBB7429ECBB}" dt="2026-02-07T17:26:32.890" v="982" actId="20577"/>
          <ac:spMkLst>
            <pc:docMk/>
            <pc:sldMk cId="3642820833" sldId="450"/>
            <ac:spMk id="2" creationId="{F098E37A-E709-6270-0C2C-3D9CA2D2A1E5}"/>
          </ac:spMkLst>
        </pc:spChg>
        <pc:spChg chg="mod">
          <ac:chgData name="John Davis" userId="3ba962215ca0a33b" providerId="LiveId" clId="{7FC9BBFA-918A-406E-831D-5CBB7429ECBB}" dt="2026-02-07T17:29:43.014" v="985" actId="1076"/>
          <ac:spMkLst>
            <pc:docMk/>
            <pc:sldMk cId="3642820833" sldId="450"/>
            <ac:spMk id="3" creationId="{ED6118B2-F03A-679A-1A0E-EDF49817C8F7}"/>
          </ac:spMkLst>
        </pc:spChg>
        <pc:spChg chg="mod">
          <ac:chgData name="John Davis" userId="3ba962215ca0a33b" providerId="LiveId" clId="{7FC9BBFA-918A-406E-831D-5CBB7429ECBB}" dt="2026-02-07T16:59:12.280" v="629" actId="1076"/>
          <ac:spMkLst>
            <pc:docMk/>
            <pc:sldMk cId="3642820833" sldId="450"/>
            <ac:spMk id="11" creationId="{ED712FF2-3BCB-3307-4730-C165BE99191D}"/>
          </ac:spMkLst>
        </pc:spChg>
        <pc:picChg chg="mod">
          <ac:chgData name="John Davis" userId="3ba962215ca0a33b" providerId="LiveId" clId="{7FC9BBFA-918A-406E-831D-5CBB7429ECBB}" dt="2026-02-07T17:29:54.772" v="986" actId="1076"/>
          <ac:picMkLst>
            <pc:docMk/>
            <pc:sldMk cId="3642820833" sldId="450"/>
            <ac:picMk id="1026" creationId="{BFA08392-C39F-671F-E86F-2449FB96E73A}"/>
          </ac:picMkLst>
        </pc:picChg>
      </pc:sldChg>
      <pc:sldChg chg="addSp delSp modSp new mod">
        <pc:chgData name="John Davis" userId="3ba962215ca0a33b" providerId="LiveId" clId="{7FC9BBFA-918A-406E-831D-5CBB7429ECBB}" dt="2026-02-11T20:04:50.123" v="2699" actId="27636"/>
        <pc:sldMkLst>
          <pc:docMk/>
          <pc:sldMk cId="3267447132" sldId="451"/>
        </pc:sldMkLst>
        <pc:spChg chg="mod">
          <ac:chgData name="John Davis" userId="3ba962215ca0a33b" providerId="LiveId" clId="{7FC9BBFA-918A-406E-831D-5CBB7429ECBB}" dt="2026-02-11T20:04:50.123" v="2699" actId="27636"/>
          <ac:spMkLst>
            <pc:docMk/>
            <pc:sldMk cId="3267447132" sldId="451"/>
            <ac:spMk id="2" creationId="{28C035E4-7ABF-E810-C42A-F43F9A7251DE}"/>
          </ac:spMkLst>
        </pc:spChg>
        <pc:spChg chg="mod">
          <ac:chgData name="John Davis" userId="3ba962215ca0a33b" providerId="LiveId" clId="{7FC9BBFA-918A-406E-831D-5CBB7429ECBB}" dt="2026-02-08T17:10:07.135" v="1485" actId="14100"/>
          <ac:spMkLst>
            <pc:docMk/>
            <pc:sldMk cId="3267447132" sldId="451"/>
            <ac:spMk id="3" creationId="{05DB89C5-BCA7-CB2D-D4BA-3EB25D641859}"/>
          </ac:spMkLst>
        </pc:spChg>
        <pc:picChg chg="add mod">
          <ac:chgData name="John Davis" userId="3ba962215ca0a33b" providerId="LiveId" clId="{7FC9BBFA-918A-406E-831D-5CBB7429ECBB}" dt="2026-02-08T17:08:30.037" v="1480" actId="1076"/>
          <ac:picMkLst>
            <pc:docMk/>
            <pc:sldMk cId="3267447132" sldId="451"/>
            <ac:picMk id="7" creationId="{A30A5A4F-3B0D-E77C-159B-64A863C24E9E}"/>
          </ac:picMkLst>
        </pc:picChg>
        <pc:picChg chg="add mod">
          <ac:chgData name="John Davis" userId="3ba962215ca0a33b" providerId="LiveId" clId="{7FC9BBFA-918A-406E-831D-5CBB7429ECBB}" dt="2026-02-08T17:09:10.750" v="1484" actId="1076"/>
          <ac:picMkLst>
            <pc:docMk/>
            <pc:sldMk cId="3267447132" sldId="451"/>
            <ac:picMk id="9" creationId="{65E65C89-7E7A-FEEE-7DBA-7A14D5C5D531}"/>
          </ac:picMkLst>
        </pc:picChg>
      </pc:sldChg>
      <pc:sldChg chg="addSp modSp new mod">
        <pc:chgData name="John Davis" userId="3ba962215ca0a33b" providerId="LiveId" clId="{7FC9BBFA-918A-406E-831D-5CBB7429ECBB}" dt="2026-02-08T18:10:40.134" v="2281" actId="732"/>
        <pc:sldMkLst>
          <pc:docMk/>
          <pc:sldMk cId="3211000102" sldId="452"/>
        </pc:sldMkLst>
        <pc:spChg chg="mod">
          <ac:chgData name="John Davis" userId="3ba962215ca0a33b" providerId="LiveId" clId="{7FC9BBFA-918A-406E-831D-5CBB7429ECBB}" dt="2026-02-08T18:10:16.974" v="2279" actId="14100"/>
          <ac:spMkLst>
            <pc:docMk/>
            <pc:sldMk cId="3211000102" sldId="452"/>
            <ac:spMk id="2" creationId="{AD8CA9A4-7A09-45B6-85B5-4F42774923E8}"/>
          </ac:spMkLst>
        </pc:spChg>
        <pc:spChg chg="mod">
          <ac:chgData name="John Davis" userId="3ba962215ca0a33b" providerId="LiveId" clId="{7FC9BBFA-918A-406E-831D-5CBB7429ECBB}" dt="2026-02-08T17:47:06.963" v="2036" actId="6549"/>
          <ac:spMkLst>
            <pc:docMk/>
            <pc:sldMk cId="3211000102" sldId="452"/>
            <ac:spMk id="3" creationId="{3A1B54FC-06A4-3474-0C83-FACA791F00B7}"/>
          </ac:spMkLst>
        </pc:spChg>
        <pc:picChg chg="add mod modCrop">
          <ac:chgData name="John Davis" userId="3ba962215ca0a33b" providerId="LiveId" clId="{7FC9BBFA-918A-406E-831D-5CBB7429ECBB}" dt="2026-02-08T18:10:40.134" v="2281" actId="732"/>
          <ac:picMkLst>
            <pc:docMk/>
            <pc:sldMk cId="3211000102" sldId="452"/>
            <ac:picMk id="5" creationId="{CFB9B0FE-6942-A6A5-909A-0B98451D6A81}"/>
          </ac:picMkLst>
        </pc:picChg>
      </pc:sldChg>
      <pc:sldChg chg="addSp modSp add mod ord">
        <pc:chgData name="John Davis" userId="3ba962215ca0a33b" providerId="LiveId" clId="{7FC9BBFA-918A-406E-831D-5CBB7429ECBB}" dt="2026-02-08T17:16:26.790" v="1747" actId="14100"/>
        <pc:sldMkLst>
          <pc:docMk/>
          <pc:sldMk cId="1315057105" sldId="453"/>
        </pc:sldMkLst>
        <pc:spChg chg="mod">
          <ac:chgData name="John Davis" userId="3ba962215ca0a33b" providerId="LiveId" clId="{7FC9BBFA-918A-406E-831D-5CBB7429ECBB}" dt="2026-02-08T17:15:48.903" v="1746" actId="20577"/>
          <ac:spMkLst>
            <pc:docMk/>
            <pc:sldMk cId="1315057105" sldId="453"/>
            <ac:spMk id="2" creationId="{A2699073-F029-9212-B82B-C68772B9033A}"/>
          </ac:spMkLst>
        </pc:spChg>
        <pc:spChg chg="mod">
          <ac:chgData name="John Davis" userId="3ba962215ca0a33b" providerId="LiveId" clId="{7FC9BBFA-918A-406E-831D-5CBB7429ECBB}" dt="2026-02-08T17:16:26.790" v="1747" actId="14100"/>
          <ac:spMkLst>
            <pc:docMk/>
            <pc:sldMk cId="1315057105" sldId="453"/>
            <ac:spMk id="3" creationId="{74AB815D-245D-ED4B-DBD0-2326BF5E6670}"/>
          </ac:spMkLst>
        </pc:spChg>
        <pc:picChg chg="add mod">
          <ac:chgData name="John Davis" userId="3ba962215ca0a33b" providerId="LiveId" clId="{7FC9BBFA-918A-406E-831D-5CBB7429ECBB}" dt="2026-02-08T17:15:33.963" v="1736" actId="1076"/>
          <ac:picMkLst>
            <pc:docMk/>
            <pc:sldMk cId="1315057105" sldId="453"/>
            <ac:picMk id="5" creationId="{9FDC1D68-1820-17A6-DF78-1C334A8A05C2}"/>
          </ac:picMkLst>
        </pc:picChg>
      </pc:sldChg>
      <pc:sldMasterChg chg="modSldLayout">
        <pc:chgData name="John Davis" userId="3ba962215ca0a33b" providerId="LiveId" clId="{7FC9BBFA-918A-406E-831D-5CBB7429ECBB}" dt="2026-02-07T16:15:29.296" v="1" actId="478"/>
        <pc:sldMasterMkLst>
          <pc:docMk/>
          <pc:sldMasterMk cId="1703513191" sldId="2147483660"/>
        </pc:sldMasterMkLst>
        <pc:sldLayoutChg chg="delSp">
          <pc:chgData name="John Davis" userId="3ba962215ca0a33b" providerId="LiveId" clId="{7FC9BBFA-918A-406E-831D-5CBB7429ECBB}" dt="2026-02-07T16:15:29.296" v="1" actId="478"/>
          <pc:sldLayoutMkLst>
            <pc:docMk/>
            <pc:sldMasterMk cId="1703513191" sldId="2147483660"/>
            <pc:sldLayoutMk cId="4142642843" sldId="2147483662"/>
          </pc:sldLayoutMkLst>
        </pc:sldLayoutChg>
      </pc:sldMasterChg>
      <pc:sldMasterChg chg="modSldLayout">
        <pc:chgData name="John Davis" userId="3ba962215ca0a33b" providerId="LiveId" clId="{7FC9BBFA-918A-406E-831D-5CBB7429ECBB}" dt="2026-02-09T15:26:33.341" v="2527" actId="478"/>
        <pc:sldMasterMkLst>
          <pc:docMk/>
          <pc:sldMasterMk cId="2118519374" sldId="2147483672"/>
        </pc:sldMasterMkLst>
        <pc:sldLayoutChg chg="delSp">
          <pc:chgData name="John Davis" userId="3ba962215ca0a33b" providerId="LiveId" clId="{7FC9BBFA-918A-406E-831D-5CBB7429ECBB}" dt="2026-02-09T15:26:33.341" v="2527" actId="478"/>
          <pc:sldLayoutMkLst>
            <pc:docMk/>
            <pc:sldMasterMk cId="2118519374" sldId="2147483672"/>
            <pc:sldLayoutMk cId="2244197924" sldId="2147483674"/>
          </pc:sldLayoutMkLst>
        </pc:sldLayoutChg>
        <pc:sldLayoutChg chg="delSp">
          <pc:chgData name="John Davis" userId="3ba962215ca0a33b" providerId="LiveId" clId="{7FC9BBFA-918A-406E-831D-5CBB7429ECBB}" dt="2026-02-08T17:41:37.564" v="1986" actId="478"/>
          <pc:sldLayoutMkLst>
            <pc:docMk/>
            <pc:sldMasterMk cId="2118519374" sldId="2147483672"/>
            <pc:sldLayoutMk cId="1427465655" sldId="214748368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Digital vs Analog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067039288110645E-2"/>
          <c:y val="0.10256964869068776"/>
          <c:w val="0.89923247759710512"/>
          <c:h val="0.7206939182979961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Sheet1!$A$3:$A$13</c:f>
              <c:numCache>
                <c:formatCode>0</c:formatCode>
                <c:ptCount val="11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  <c:pt idx="10">
                  <c:v>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C3-431B-9DE9-045D7DA50823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Sheet1!$A$3:$A$13</c:f>
              <c:numCache>
                <c:formatCode>0</c:formatCode>
                <c:ptCount val="11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  <c:pt idx="10">
                  <c:v>0</c:v>
                </c:pt>
              </c:numCache>
            </c:numRef>
          </c:xVal>
          <c:yVal>
            <c:numRef>
              <c:f>Sheet1!$C$3:$C$13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90</c:v>
                </c:pt>
                <c:pt idx="3">
                  <c:v>80</c:v>
                </c:pt>
                <c:pt idx="4">
                  <c:v>70</c:v>
                </c:pt>
                <c:pt idx="5">
                  <c:v>60</c:v>
                </c:pt>
                <c:pt idx="6">
                  <c:v>50</c:v>
                </c:pt>
                <c:pt idx="7">
                  <c:v>40</c:v>
                </c:pt>
                <c:pt idx="8">
                  <c:v>30</c:v>
                </c:pt>
                <c:pt idx="9">
                  <c:v>20</c:v>
                </c:pt>
                <c:pt idx="10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9C3-431B-9DE9-045D7DA50823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</c:strCache>
            </c:strRef>
          </c:tx>
          <c:spPr>
            <a:ln w="22225" cap="rnd">
              <a:solidFill>
                <a:schemeClr val="bg2">
                  <a:lumMod val="75000"/>
                </a:schemeClr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Sheet1!$A$3:$A$13</c:f>
              <c:numCache>
                <c:formatCode>0</c:formatCode>
                <c:ptCount val="11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10</c:v>
                </c:pt>
                <c:pt idx="10">
                  <c:v>0</c:v>
                </c:pt>
              </c:numCache>
            </c:numRef>
          </c:xVal>
          <c:yVal>
            <c:numRef>
              <c:f>Sheet1!$D$3:$D$13</c:f>
              <c:numCache>
                <c:formatCode>General</c:formatCode>
                <c:ptCount val="11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9C3-431B-9DE9-045D7DA508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083120"/>
        <c:axId val="254083512"/>
      </c:scatterChart>
      <c:valAx>
        <c:axId val="254083120"/>
        <c:scaling>
          <c:orientation val="maxMin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Signal Strength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83512"/>
        <c:crosses val="autoZero"/>
        <c:crossBetween val="midCat"/>
      </c:valAx>
      <c:valAx>
        <c:axId val="254083512"/>
        <c:scaling>
          <c:orientation val="minMax"/>
          <c:max val="1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Readability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83120"/>
        <c:crosses val="max"/>
        <c:crossBetween val="midCat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0.45562</cdr:x>
      <cdr:y>0.16121</cdr:y>
    </cdr:from>
    <cdr:to>
      <cdr:x>0.57692</cdr:x>
      <cdr:y>0.23678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33700" y="609600"/>
          <a:ext cx="781049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Digital</a:t>
          </a:r>
        </a:p>
      </cdr:txBody>
    </cdr:sp>
  </cdr:relSizeAnchor>
  <cdr:relSizeAnchor xmlns:cdr="http://schemas.openxmlformats.org/drawingml/2006/chartDrawing">
    <cdr:from>
      <cdr:x>0.47633</cdr:x>
      <cdr:y>0.32242</cdr:y>
    </cdr:from>
    <cdr:to>
      <cdr:x>0.6997</cdr:x>
      <cdr:y>0.41058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67050" y="1219200"/>
          <a:ext cx="143827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0.45858</cdr:x>
      <cdr:y>0.45592</cdr:y>
    </cdr:from>
    <cdr:to>
      <cdr:x>0.58284</cdr:x>
      <cdr:y>0.54156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52750" y="1724025"/>
          <a:ext cx="8001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Analog</a:t>
          </a:r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0.46006</cdr:x>
      <cdr:y>0.70781</cdr:y>
    </cdr:from>
    <cdr:to>
      <cdr:x>0.58728</cdr:x>
      <cdr:y>0.77078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962276" y="2676525"/>
          <a:ext cx="8191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/>
            <a:t>Threshold</a:t>
          </a:r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8ECA2-077A-4ACF-8F6B-968D57B04D5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E4E47-CCC6-46DB-B0E7-93A9CE4A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7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B6488-6DE3-4618-A583-35CBD3190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0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B6488-6DE3-4618-A583-35CBD31901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02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DA391-9934-4591-870C-45A3002F6D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77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DA391-9934-4591-870C-45A3002F6D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772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DA391-9934-4591-870C-45A3002F6D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44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E4E47-CCC6-46DB-B0E7-93A9CE4AC7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F31D-AB81-5175-FD75-A90FEF069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87FDA-E21D-C88E-6D9A-4A6489B70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E7BE9-A0B6-C4DE-A9F9-1CE2917C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E664-3654-ED36-2216-AA793C7F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C5DCE-4424-BA66-CE8E-4F8C256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9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67C9-4FD2-B63E-4BCD-3FFC8EBA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4264D-FFC4-8E1B-E6B0-46A39171F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964AE-531D-9685-2824-CA3211A5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CEA28-D177-72DE-EC91-1D8AD6EF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4BB8-4E05-DC0E-5C4E-C6C93A55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0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965D3-EECB-00D0-3CF4-BC968A39B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493BE-43FC-C201-F3A0-31C1A81F2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1F56-A9E6-87BB-0F3C-4DDF3F55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0F50D-D013-DC29-F120-48BFF4FF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6500A-1135-40FB-DD5D-F1D58901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5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26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148" y="1904998"/>
            <a:ext cx="9924883" cy="4114801"/>
          </a:xfrm>
        </p:spPr>
        <p:txBody>
          <a:bodyPr/>
          <a:lstStyle>
            <a:lvl1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B18191D-4E14-4CD7-A674-633AD364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48" y="152401"/>
            <a:ext cx="9146383" cy="1371600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26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0E1CF-5997-4057-8839-C831821F39F8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67C9-D871-4DF0-AE65-43D66A9AE32D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C53-F3C3-4448-970C-C312EE235D08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5A08-DC5C-4DDD-992C-C4615919F427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0" name="Picture 2" descr="Image result for d-star logo">
            <a:extLst>
              <a:ext uri="{FF2B5EF4-FFF2-40B4-BE49-F238E27FC236}">
                <a16:creationId xmlns:a16="http://schemas.microsoft.com/office/drawing/2014/main" id="{3757A8A9-8BB8-4328-A866-CBE9BF89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" y="5854665"/>
            <a:ext cx="1829276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78EB-F7F6-4B4E-A142-00927060AE00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4F27-9BB1-45FD-B4A8-F7D433EE1009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88D5-4890-5E79-0224-1192BD5F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D731-A339-74FD-49FE-1DDEB556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0D787-6105-09EE-37F3-9CD08CCE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3ECE6-D8BB-40BD-3071-C90AC849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FC642-FC16-D228-59DA-BC5F0E16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93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34B6-74B2-4622-A39B-1A158B4A7783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4984-F94F-4D1A-B58E-9A7D5CA9D4AB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ED29-232E-42BA-AE92-8DAF470FB68D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59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999" cap="all" spc="200" baseline="0">
                <a:solidFill>
                  <a:schemeClr val="accent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87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149" y="1904998"/>
            <a:ext cx="9924883" cy="4114801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62A4B0-194A-9933-18D7-14E96B22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A848649-2957-A596-403F-0C304EF1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7C3232B-CD04-13BE-E9B5-0DE3F0063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0DBFA14-7F15-8DD6-E292-48BCB649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152" y="6291295"/>
            <a:ext cx="838419" cy="276228"/>
          </a:xfrm>
        </p:spPr>
        <p:txBody>
          <a:bodyPr/>
          <a:lstStyle>
            <a:lvl1pPr>
              <a:defRPr sz="1800" b="1"/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2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799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2" y="5410203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999" cap="all" spc="200" baseline="0">
                <a:solidFill>
                  <a:schemeClr val="accent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5" y="1905001"/>
            <a:ext cx="4420750" cy="41148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7" y="1905001"/>
            <a:ext cx="4420751" cy="41148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999" b="0" cap="all" spc="200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999" b="0" cap="all" spc="200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0" name="Picture 2" descr="Image result for d-star logo">
            <a:extLst>
              <a:ext uri="{FF2B5EF4-FFF2-40B4-BE49-F238E27FC236}">
                <a16:creationId xmlns:a16="http://schemas.microsoft.com/office/drawing/2014/main" id="{3757A8A9-8BB8-4328-A866-CBE9BF89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" y="5854665"/>
            <a:ext cx="1829276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CBD7-6FA0-4A07-7757-65C2A02D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02D3B-CC6C-76E8-F604-9D16847F2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B0B81-1780-DC2D-5AD1-ED0D3E65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C6BDF-2692-5049-4955-7168F746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1EB2-9F91-BE74-4C72-0F183D4D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80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599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2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5" y="685800"/>
            <a:ext cx="6402467" cy="53340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599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2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3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5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2810" y="6379367"/>
            <a:ext cx="838419" cy="276228"/>
          </a:xfrm>
        </p:spPr>
        <p:txBody>
          <a:bodyPr/>
          <a:lstStyle>
            <a:lvl1pPr algn="l">
              <a:defRPr sz="1800" b="1"/>
            </a:lvl1pPr>
          </a:lstStyle>
          <a:p>
            <a:fld id="{E8C96E23-D8E2-47D5-9845-48BAEED7C4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8034F-11E3-362B-C4A4-194BB9B2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8F44C-9C3E-BAE1-CE0F-D39D75F6F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EC459-2CD5-C5A3-1489-082E55B8A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139D9-A6DF-6CDA-75D1-D65E0C40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D0451-3B1E-1013-7837-572C15BE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8BE3-8509-6F32-38E4-E97F843A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34E4-CD0B-D52E-A7B2-FE351B8B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77600-D971-39F2-F46E-6CD5B781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C044-8AC5-DEF5-3E35-6530E9C16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45D7B-6627-5611-3533-C791E830B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B968EC-E9B8-AC45-929B-FA15F2A75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0AA13E-A9A9-B458-8C25-7DE5557F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EF71F-9899-D7BC-37ED-DF1055399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7CE21-876B-25E1-1CAB-7E287B3D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2AB4-CBB0-BBBA-BC65-5C04D34F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4E1C2-6F93-A868-C15F-9F31CD9F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BC38-CD4C-DBA1-6F73-DA2D36FD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47124-7B1D-DD90-D5A4-E9474531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3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E5802-A28B-63C6-5ECF-543A5DC8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E0E37-F411-6142-5FE9-39B8A2F0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DDAC9-222E-536D-6F53-889FA1F1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5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DA8B-E7C0-755F-F7EC-EF5D519D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7774E-5A85-B7F3-A668-F3DC16118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CEBE-95E5-2E19-B9CC-738775D49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79CF3-0657-7027-1DC2-E8B1D920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77135-84AE-51AB-1692-9816B48B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B7293-1DEF-CAB7-0CF3-060D675A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D115-FF6F-2804-0897-E369F8A0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FEADB1-045D-2B7D-32D2-9A274782A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5F6F2-BC7E-FBA3-0316-9E0149378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3967A-413D-4AD1-BEDD-F443C6D7B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49EB8-348A-350D-559A-B4154873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209E0-6269-D1B9-243F-A173831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0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49C5D-723F-1835-C96D-EB4C28E2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EC99-3141-5B53-3A76-CD452324E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A8251-F305-F101-C37A-E002A8487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B52C9-4886-4A16-A631-D026AC16C3A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7E051-76A0-0584-53CB-DF5D73900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0F477-DA3A-F5A4-13B9-31E2FEB8F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86401-F16F-4FEE-8631-03C7BD5B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C0D07-F255-48FD-B46A-A5F375CC0276}" type="datetime1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13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100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1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6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3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19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771" indent="-223771" algn="l" defTabSz="914126" rtl="0" eaLnBrk="1" latinLnBrk="0" hangingPunct="1">
        <a:lnSpc>
          <a:spcPct val="90000"/>
        </a:lnSpc>
        <a:spcBef>
          <a:spcPts val="1799"/>
        </a:spcBef>
        <a:buClr>
          <a:schemeClr val="accent1"/>
        </a:buClr>
        <a:buSzPct val="100000"/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463411" indent="-231705" algn="l" defTabSz="914126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2420" indent="-219009" algn="l" defTabSz="914126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856993" indent="-174573" algn="l" defTabSz="914126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29979" indent="-172986" algn="l" defTabSz="914126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646" indent="-173684" algn="l" defTabSz="91412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330" indent="-173684" algn="l" defTabSz="91412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014" indent="-173684" algn="l" defTabSz="91412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7698" indent="-173684" algn="l" defTabSz="914126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98AA-B9C2-496A-BA3F-1F01C090C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815249"/>
            <a:ext cx="10159368" cy="3018198"/>
          </a:xfrm>
        </p:spPr>
        <p:txBody>
          <a:bodyPr/>
          <a:lstStyle/>
          <a:p>
            <a:r>
              <a:rPr lang="en-US" dirty="0"/>
              <a:t>DSTAR </a:t>
            </a:r>
            <a:br>
              <a:rPr lang="en-US" dirty="0"/>
            </a:br>
            <a:r>
              <a:rPr lang="en-US" sz="4000" dirty="0"/>
              <a:t>Digital Smart Technology </a:t>
            </a:r>
            <a:br>
              <a:rPr lang="en-US" sz="4000" dirty="0"/>
            </a:br>
            <a:r>
              <a:rPr lang="en-US" sz="4000" dirty="0"/>
              <a:t>for Amateur Radio</a:t>
            </a:r>
            <a:br>
              <a:rPr lang="en-US" dirty="0"/>
            </a:b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A3E32-C5E9-0F6D-E860-3A31E493F7AD}"/>
              </a:ext>
            </a:extLst>
          </p:cNvPr>
          <p:cNvSpPr txBox="1"/>
          <p:nvPr/>
        </p:nvSpPr>
        <p:spPr>
          <a:xfrm>
            <a:off x="1154955" y="4100790"/>
            <a:ext cx="5773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unga" panose="020B0502040204020203" pitchFamily="34" charset="0"/>
                <a:ea typeface="Source Han Sans JP" panose="020B0800000000000000" pitchFamily="34" charset="-128"/>
                <a:cs typeface="Tunga" panose="020B0502040204020203" pitchFamily="34" charset="0"/>
              </a:rPr>
              <a:t>John Davis WB4QDX</a:t>
            </a:r>
          </a:p>
          <a:p>
            <a:r>
              <a:rPr lang="en-US" sz="3200" dirty="0">
                <a:latin typeface="Tunga" panose="020B0502040204020203" pitchFamily="34" charset="0"/>
                <a:ea typeface="Source Han Sans JP" panose="020B0800000000000000" pitchFamily="34" charset="-128"/>
                <a:cs typeface="Tunga" panose="020B0502040204020203" pitchFamily="34" charset="0"/>
              </a:rPr>
              <a:t>wb4qdx@arrl.net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E04B8-006B-D592-F793-8411D010AD7C}"/>
              </a:ext>
            </a:extLst>
          </p:cNvPr>
          <p:cNvSpPr txBox="1"/>
          <p:nvPr/>
        </p:nvSpPr>
        <p:spPr>
          <a:xfrm>
            <a:off x="7573108" y="647959"/>
            <a:ext cx="494713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Digital basics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is DSTAR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can DSTAR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DSTAR radio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Send/receive 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Radio remote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DR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Update memories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Hotspots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New radios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5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57" y="380998"/>
            <a:ext cx="9144001" cy="674079"/>
          </a:xfrm>
        </p:spPr>
        <p:txBody>
          <a:bodyPr/>
          <a:lstStyle/>
          <a:p>
            <a:r>
              <a:rPr lang="en-US" i="0" u="none" strike="noStrike" kern="1200" dirty="0">
                <a:solidFill>
                  <a:schemeClr val="tx1"/>
                </a:solidFill>
                <a:latin typeface="Arial" panose="020B0604020202020204" pitchFamily="34" charset="0"/>
              </a:rPr>
              <a:t>DR Mode – </a:t>
            </a:r>
            <a:r>
              <a:rPr lang="en-US" dirty="0">
                <a:solidFill>
                  <a:schemeClr val="tx1"/>
                </a:solidFill>
              </a:rPr>
              <a:t>Easiest to Use</a:t>
            </a:r>
            <a:endParaRPr lang="en-US" i="0" u="none" strike="noStrike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569" y="1055077"/>
            <a:ext cx="7549662" cy="542192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DR Mode is Digital Repeater Mode available on radios after 2013</a:t>
            </a:r>
          </a:p>
          <a:p>
            <a:r>
              <a:rPr lang="en-US" sz="2800" dirty="0"/>
              <a:t>Current generation of radios have two sets of memories</a:t>
            </a:r>
          </a:p>
          <a:p>
            <a:pPr lvl="1"/>
            <a:r>
              <a:rPr lang="en-US" sz="2600" dirty="0"/>
              <a:t>Regular Memories for traditional frequency storage (Manual method)</a:t>
            </a:r>
          </a:p>
          <a:p>
            <a:pPr lvl="1"/>
            <a:r>
              <a:rPr lang="en-US" sz="2600" dirty="0"/>
              <a:t>Repeater List is geocoded for location-based lookup </a:t>
            </a:r>
          </a:p>
          <a:p>
            <a:r>
              <a:rPr lang="en-US" sz="2600" dirty="0"/>
              <a:t>Easy to Use</a:t>
            </a:r>
          </a:p>
          <a:p>
            <a:pPr lvl="1"/>
            <a:r>
              <a:rPr lang="en-US" sz="3000" dirty="0"/>
              <a:t>Press DR</a:t>
            </a:r>
          </a:p>
          <a:p>
            <a:pPr lvl="1"/>
            <a:r>
              <a:rPr lang="en-US" sz="3000" dirty="0"/>
              <a:t>Select Source Repeater in </a:t>
            </a:r>
            <a:r>
              <a:rPr lang="en-US" sz="3000" b="1" dirty="0">
                <a:solidFill>
                  <a:srgbClr val="FFFF00"/>
                </a:solidFill>
              </a:rPr>
              <a:t>FROM</a:t>
            </a:r>
            <a:r>
              <a:rPr lang="en-US" sz="3000" dirty="0"/>
              <a:t> field</a:t>
            </a:r>
          </a:p>
          <a:p>
            <a:pPr lvl="2"/>
            <a:r>
              <a:rPr lang="en-US" sz="3000" dirty="0"/>
              <a:t>Pick by region</a:t>
            </a:r>
          </a:p>
          <a:p>
            <a:pPr lvl="2"/>
            <a:r>
              <a:rPr lang="en-US" sz="3000" dirty="0"/>
              <a:t>Find Nearest Repeater to current location</a:t>
            </a:r>
          </a:p>
          <a:p>
            <a:pPr lvl="1"/>
            <a:r>
              <a:rPr lang="en-US" sz="3000" dirty="0"/>
              <a:t>Select function in </a:t>
            </a:r>
            <a:r>
              <a:rPr lang="en-US" sz="3000" b="1" dirty="0">
                <a:solidFill>
                  <a:srgbClr val="FFFF00"/>
                </a:solidFill>
              </a:rPr>
              <a:t>TO</a:t>
            </a:r>
            <a:r>
              <a:rPr lang="en-US" sz="3000" dirty="0"/>
              <a:t> field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5301" r="30667" b="3947"/>
          <a:stretch/>
        </p:blipFill>
        <p:spPr>
          <a:xfrm rot="5400000">
            <a:off x="7854227" y="1207242"/>
            <a:ext cx="4009760" cy="4665785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0710DC-5222-5A0E-A912-0E54FA65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45" y="6291295"/>
            <a:ext cx="838201" cy="276228"/>
          </a:xfrm>
        </p:spPr>
        <p:txBody>
          <a:bodyPr/>
          <a:lstStyle/>
          <a:p>
            <a:fld id="{2A013F82-EE5E-44EE-A61D-E31C6657F26F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9751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582" y="381795"/>
            <a:ext cx="9884420" cy="720499"/>
          </a:xfrm>
        </p:spPr>
        <p:txBody>
          <a:bodyPr>
            <a:normAutofit/>
          </a:bodyPr>
          <a:lstStyle/>
          <a:p>
            <a:r>
              <a:rPr lang="en-US" dirty="0"/>
              <a:t>Using DR Mode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7041" y="1184507"/>
            <a:ext cx="5741052" cy="4488989"/>
          </a:xfrm>
        </p:spPr>
        <p:txBody>
          <a:bodyPr>
            <a:normAutofit fontScale="77500" lnSpcReduction="20000"/>
          </a:bodyPr>
          <a:lstStyle/>
          <a:p>
            <a:r>
              <a:rPr lang="en-US" sz="3199" dirty="0">
                <a:solidFill>
                  <a:srgbClr val="FFFF00"/>
                </a:solidFill>
              </a:rPr>
              <a:t>DR Mode </a:t>
            </a:r>
            <a:r>
              <a:rPr lang="en-US" sz="3199" dirty="0"/>
              <a:t>(Digital Repeater Mode) allows quick selection of repeaters and using linking commands without custom programming</a:t>
            </a:r>
          </a:p>
          <a:p>
            <a:r>
              <a:rPr lang="en-US" sz="3199" dirty="0"/>
              <a:t>Uses stored database of repeaters in memory and on SD card</a:t>
            </a:r>
          </a:p>
          <a:p>
            <a:r>
              <a:rPr lang="en-US" sz="3199" i="1" dirty="0"/>
              <a:t>Press and hold DR below blue center button to activate DR Mode</a:t>
            </a:r>
          </a:p>
          <a:p>
            <a:r>
              <a:rPr lang="en-US" sz="3199" dirty="0">
                <a:solidFill>
                  <a:srgbClr val="FFFF00"/>
                </a:solidFill>
              </a:rPr>
              <a:t>FROM</a:t>
            </a:r>
            <a:r>
              <a:rPr lang="en-US" sz="3199" dirty="0"/>
              <a:t> – Sets local repeater you are using</a:t>
            </a:r>
          </a:p>
          <a:p>
            <a:r>
              <a:rPr lang="en-US" sz="3199" dirty="0">
                <a:solidFill>
                  <a:srgbClr val="FFFF00"/>
                </a:solidFill>
              </a:rPr>
              <a:t>TO</a:t>
            </a:r>
            <a:r>
              <a:rPr lang="en-US" sz="3199" dirty="0"/>
              <a:t> – Determines what you want to do with your signal (talk, link, unlink)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C85D7-1439-4D9E-BED2-D40578A9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r="9525"/>
          <a:stretch/>
        </p:blipFill>
        <p:spPr>
          <a:xfrm rot="5400000">
            <a:off x="6410948" y="782829"/>
            <a:ext cx="6312597" cy="50554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DC6F0-1834-44B5-A728-2411D9E9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A013F82-EE5E-44EE-A61D-E31C6657F26F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 algn="l"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A7EBF3-D0A5-D7BF-B2DF-863D922E059F}"/>
              </a:ext>
            </a:extLst>
          </p:cNvPr>
          <p:cNvSpPr/>
          <p:nvPr/>
        </p:nvSpPr>
        <p:spPr>
          <a:xfrm>
            <a:off x="9228715" y="4880759"/>
            <a:ext cx="843148" cy="4868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3D8A4C-3ED2-9C3D-763A-58A509FFB0D9}"/>
              </a:ext>
            </a:extLst>
          </p:cNvPr>
          <p:cNvSpPr/>
          <p:nvPr/>
        </p:nvSpPr>
        <p:spPr>
          <a:xfrm>
            <a:off x="8155977" y="1551709"/>
            <a:ext cx="843148" cy="4868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0F414E-4B60-EA8F-2A1E-1ACE6DEDD2DE}"/>
              </a:ext>
            </a:extLst>
          </p:cNvPr>
          <p:cNvSpPr/>
          <p:nvPr/>
        </p:nvSpPr>
        <p:spPr>
          <a:xfrm>
            <a:off x="8155977" y="2038598"/>
            <a:ext cx="843148" cy="4868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214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98D1-C64E-6EF5-5D96-B08EC39CD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072E-70BC-3252-7A99-F3148242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862" y="380998"/>
            <a:ext cx="8886096" cy="780769"/>
          </a:xfrm>
        </p:spPr>
        <p:txBody>
          <a:bodyPr/>
          <a:lstStyle/>
          <a:p>
            <a:r>
              <a:rPr lang="en-US" i="0" u="none" strike="noStrike" kern="1200" dirty="0">
                <a:solidFill>
                  <a:schemeClr val="tx1"/>
                </a:solidFill>
                <a:latin typeface="Arial" panose="020B0604020202020204" pitchFamily="34" charset="0"/>
              </a:rPr>
              <a:t>DR Mode TO </a:t>
            </a:r>
            <a:r>
              <a:rPr lang="en-US" dirty="0">
                <a:latin typeface="Arial" panose="020B0604020202020204" pitchFamily="34" charset="0"/>
              </a:rPr>
              <a:t>Options</a:t>
            </a:r>
            <a:endParaRPr lang="en-US" i="0" u="none" strike="noStrike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1F13F-8568-16E3-A50A-3A72E7F68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862" y="1471012"/>
            <a:ext cx="5602628" cy="4511040"/>
          </a:xfrm>
        </p:spPr>
        <p:txBody>
          <a:bodyPr>
            <a:normAutofit/>
          </a:bodyPr>
          <a:lstStyle/>
          <a:p>
            <a:r>
              <a:rPr lang="en-US" sz="3200" dirty="0"/>
              <a:t>Always set TO </a:t>
            </a:r>
            <a:r>
              <a:rPr lang="en-US" sz="3200" dirty="0" err="1"/>
              <a:t>to</a:t>
            </a:r>
            <a:r>
              <a:rPr lang="en-US" sz="3200" dirty="0"/>
              <a:t> “Use Repeater/Use Reflector”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CFA1D-4990-9B43-4B15-6D2AE9419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5301" r="30667" b="3947"/>
          <a:stretch/>
        </p:blipFill>
        <p:spPr>
          <a:xfrm rot="5400000">
            <a:off x="1764091" y="1907598"/>
            <a:ext cx="4220776" cy="5204764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ACA6CBF-DED6-1267-EF82-419C4F52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45" y="6291295"/>
            <a:ext cx="838201" cy="276228"/>
          </a:xfrm>
        </p:spPr>
        <p:txBody>
          <a:bodyPr/>
          <a:lstStyle/>
          <a:p>
            <a:fld id="{2A013F82-EE5E-44EE-A61D-E31C6657F26F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12</a:t>
            </a:fld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E2E24-C2AF-AD10-F2BE-5F1DB5B9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077" y="237632"/>
            <a:ext cx="3586721" cy="311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CD991-A893-1317-475E-FEE0FD15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077" y="3413450"/>
            <a:ext cx="3510881" cy="32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3" y="381000"/>
            <a:ext cx="9144001" cy="1164336"/>
          </a:xfrm>
        </p:spPr>
        <p:txBody>
          <a:bodyPr/>
          <a:lstStyle/>
          <a:p>
            <a:r>
              <a:rPr lang="en-US" b="1" dirty="0"/>
              <a:t>Why Update Memories?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799" dirty="0"/>
              <a:t>Current generation D-STAR radios come pre-loaded with an  international database of repeaters </a:t>
            </a:r>
          </a:p>
          <a:p>
            <a:r>
              <a:rPr lang="en-US" sz="2799" dirty="0"/>
              <a:t>Pre-loaded data is great to get on the air out of the box, but does not have most current list of repeaters</a:t>
            </a:r>
          </a:p>
          <a:p>
            <a:r>
              <a:rPr lang="en-US" sz="2799" dirty="0"/>
              <a:t>Updating memories can provide more repeaters in an area</a:t>
            </a:r>
          </a:p>
          <a:p>
            <a:r>
              <a:rPr lang="en-US" sz="2799" dirty="0"/>
              <a:t>Sources of updated repeater data</a:t>
            </a:r>
          </a:p>
          <a:p>
            <a:pPr lvl="2"/>
            <a:r>
              <a:rPr lang="en-US" sz="2800" dirty="0"/>
              <a:t>DstarInfo.com</a:t>
            </a:r>
          </a:p>
          <a:p>
            <a:pPr lvl="2"/>
            <a:r>
              <a:rPr lang="en-US" sz="2800" dirty="0"/>
              <a:t>RT Systems software (Uses DstarInfo.com data)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741CFCB-07E9-4B2C-AF50-13834F8F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45" y="6291295"/>
            <a:ext cx="838201" cy="276228"/>
          </a:xfrm>
        </p:spPr>
        <p:txBody>
          <a:bodyPr/>
          <a:lstStyle/>
          <a:p>
            <a:fld id="{2A013F82-EE5E-44EE-A61D-E31C6657F26F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13</a:t>
            </a:fld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41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3" y="381000"/>
            <a:ext cx="9144001" cy="624962"/>
          </a:xfrm>
        </p:spPr>
        <p:txBody>
          <a:bodyPr/>
          <a:lstStyle/>
          <a:p>
            <a:r>
              <a:rPr lang="en-US" b="1" dirty="0"/>
              <a:t>What About Hotspots?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98651" y="1021685"/>
            <a:ext cx="5525595" cy="2674375"/>
          </a:xfrm>
        </p:spPr>
        <p:txBody>
          <a:bodyPr>
            <a:normAutofit lnSpcReduction="10000"/>
          </a:bodyPr>
          <a:lstStyle/>
          <a:p>
            <a:r>
              <a:rPr lang="en-US" sz="2799" dirty="0"/>
              <a:t>Manual programming set RPT2 with “</a:t>
            </a:r>
            <a:r>
              <a:rPr lang="en-US" sz="2799" dirty="0" err="1"/>
              <a:t>callsign_G</a:t>
            </a:r>
            <a:r>
              <a:rPr lang="en-US" sz="2799" dirty="0"/>
              <a:t>”, +/- DUP and zero offset</a:t>
            </a:r>
          </a:p>
          <a:p>
            <a:r>
              <a:rPr lang="en-US" sz="2799" dirty="0"/>
              <a:t>Select hotspot in FROM settings</a:t>
            </a:r>
          </a:p>
          <a:p>
            <a:r>
              <a:rPr lang="en-US" sz="2799" dirty="0"/>
              <a:t>Use TO in DR Mode to connect to reflectors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96716BC-9786-68B5-46EC-B81B3FF7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45" y="6291295"/>
            <a:ext cx="838201" cy="276228"/>
          </a:xfrm>
        </p:spPr>
        <p:txBody>
          <a:bodyPr/>
          <a:lstStyle/>
          <a:p>
            <a:pPr>
              <a:defRPr/>
            </a:pPr>
            <a:fld id="{2A013F82-EE5E-44EE-A61D-E31C6657F26F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>
                <a:defRPr/>
              </a:pPr>
              <a:t>14</a:t>
            </a:fld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56D15-C93F-7A1C-7DD4-2FDB8715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59" y="580856"/>
            <a:ext cx="1699873" cy="2674376"/>
          </a:xfrm>
          <a:prstGeom prst="rect">
            <a:avLst/>
          </a:prstGeom>
        </p:spPr>
      </p:pic>
      <p:pic>
        <p:nvPicPr>
          <p:cNvPr id="1026" name="Picture 2" descr="image 0">
            <a:extLst>
              <a:ext uri="{FF2B5EF4-FFF2-40B4-BE49-F238E27FC236}">
                <a16:creationId xmlns:a16="http://schemas.microsoft.com/office/drawing/2014/main" id="{F81EF17C-A57E-4BB6-9BA9-CD255B66B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8389" r="10502" b="6644"/>
          <a:stretch/>
        </p:blipFill>
        <p:spPr bwMode="auto">
          <a:xfrm>
            <a:off x="9098221" y="575335"/>
            <a:ext cx="2667607" cy="26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omputer">
            <a:extLst>
              <a:ext uri="{FF2B5EF4-FFF2-40B4-BE49-F238E27FC236}">
                <a16:creationId xmlns:a16="http://schemas.microsoft.com/office/drawing/2014/main" id="{514FF3B5-FEF4-4CDC-17C5-008731339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9"/>
          <a:stretch>
            <a:fillRect/>
          </a:stretch>
        </p:blipFill>
        <p:spPr>
          <a:xfrm>
            <a:off x="265045" y="4119544"/>
            <a:ext cx="11661909" cy="220692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6B21CA5-4425-C8A0-A8D4-9CB9C12FDBE5}"/>
              </a:ext>
            </a:extLst>
          </p:cNvPr>
          <p:cNvSpPr/>
          <p:nvPr/>
        </p:nvSpPr>
        <p:spPr>
          <a:xfrm>
            <a:off x="7116759" y="4900246"/>
            <a:ext cx="1242646" cy="4454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040D73-E158-799B-5A0F-B7917317D2DA}"/>
              </a:ext>
            </a:extLst>
          </p:cNvPr>
          <p:cNvSpPr/>
          <p:nvPr/>
        </p:nvSpPr>
        <p:spPr>
          <a:xfrm>
            <a:off x="9699332" y="4841631"/>
            <a:ext cx="1699846" cy="5627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42" y="554738"/>
            <a:ext cx="9328856" cy="866769"/>
          </a:xfrm>
        </p:spPr>
        <p:txBody>
          <a:bodyPr>
            <a:normAutofit/>
          </a:bodyPr>
          <a:lstStyle/>
          <a:p>
            <a:r>
              <a:rPr lang="en-US" b="1" dirty="0"/>
              <a:t>Tips and Caution Using Hotspots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43" y="1904999"/>
            <a:ext cx="3846796" cy="41148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Only have ONE hotspot powered at a time</a:t>
            </a:r>
          </a:p>
          <a:p>
            <a:r>
              <a:rPr lang="en-US" b="1" dirty="0">
                <a:solidFill>
                  <a:srgbClr val="FFFF00"/>
                </a:solidFill>
              </a:rPr>
              <a:t>Never have two hotspots running on the same frequency (causes unintentional linking two reflectors together!)</a:t>
            </a:r>
          </a:p>
          <a:p>
            <a:r>
              <a:rPr lang="en-US" dirty="0"/>
              <a:t>Program multiple Internet sources in Hotspot in order of preference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71B9985-2C1A-1056-8BED-B2D9FB7D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45" y="6291295"/>
            <a:ext cx="838201" cy="276228"/>
          </a:xfrm>
        </p:spPr>
        <p:txBody>
          <a:bodyPr/>
          <a:lstStyle/>
          <a:p>
            <a:pPr algn="l"/>
            <a:fld id="{2A013F82-EE5E-44EE-A61D-E31C6657F26F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 algn="l"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26C3F-5D9F-8AF6-5A46-3694905C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763" y="1365664"/>
            <a:ext cx="4574443" cy="465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25B83-EB42-D97D-62C9-594D0CE0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631" y="1421507"/>
            <a:ext cx="2828823" cy="44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539FB-F597-A3E3-772C-00EDDE1A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50" y="446073"/>
            <a:ext cx="5233023" cy="1002188"/>
          </a:xfrm>
        </p:spPr>
        <p:txBody>
          <a:bodyPr>
            <a:normAutofit fontScale="90000"/>
          </a:bodyPr>
          <a:lstStyle/>
          <a:p>
            <a:r>
              <a:rPr lang="en-US" dirty="0"/>
              <a:t>New DSTAR radios coming soon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183F4-42EF-CFE7-ADBD-67F2DC9E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6" t="23736" r="7165" b="40513"/>
          <a:stretch>
            <a:fillRect/>
          </a:stretch>
        </p:blipFill>
        <p:spPr>
          <a:xfrm>
            <a:off x="0" y="1650281"/>
            <a:ext cx="5709138" cy="30543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52C6FD-FE2F-8166-8CF3-AD750480294F}"/>
              </a:ext>
            </a:extLst>
          </p:cNvPr>
          <p:cNvSpPr txBox="1"/>
          <p:nvPr/>
        </p:nvSpPr>
        <p:spPr>
          <a:xfrm>
            <a:off x="742366" y="4590638"/>
            <a:ext cx="4045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Kenwood TM-D750A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Dual Band Mobile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CA222-7A6B-625E-8DB4-1C6E47C84AE7}"/>
              </a:ext>
            </a:extLst>
          </p:cNvPr>
          <p:cNvSpPr txBox="1"/>
          <p:nvPr/>
        </p:nvSpPr>
        <p:spPr>
          <a:xfrm>
            <a:off x="5709138" y="243512"/>
            <a:ext cx="63024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Prototype shown at Dayton Hamvention in April</a:t>
            </a:r>
            <a:r>
              <a:rPr lang="en-US" sz="2400"/>
              <a:t>, 2025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Received FCC approval January 23, 2026, availability/price 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Dual band 144. 220, 430 Tx/Rx, Airband Rx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MicroSD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Built-in GPS and speaker in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USB-C on head and radio body for DSTAR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Supports both APRS and DSTAR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KISS TNC, 6-pin data jack on radio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Color LCD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Bluetooth and Wireless LAN (802.11 a/b/g/n/ac)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1000memories, 1500 repeater list, 30 hotspot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Simultaneous reception of two DSTAR signals</a:t>
            </a:r>
          </a:p>
        </p:txBody>
      </p:sp>
    </p:spTree>
    <p:extLst>
      <p:ext uri="{BB962C8B-B14F-4D97-AF65-F5344CB8AC3E}">
        <p14:creationId xmlns:p14="http://schemas.microsoft.com/office/powerpoint/2010/main" val="28400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6422F-6AC0-813F-7A31-3B35BEA6F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6118B2-F03A-679A-1A0E-EDF49817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4" y="422032"/>
            <a:ext cx="9895531" cy="1002188"/>
          </a:xfrm>
        </p:spPr>
        <p:txBody>
          <a:bodyPr>
            <a:normAutofit fontScale="90000"/>
          </a:bodyPr>
          <a:lstStyle/>
          <a:p>
            <a:r>
              <a:rPr lang="en-US" dirty="0"/>
              <a:t>New DSTAR radios coming </a:t>
            </a:r>
            <a:br>
              <a:rPr lang="en-US" dirty="0"/>
            </a:br>
            <a:r>
              <a:rPr lang="en-US" dirty="0"/>
              <a:t>soon</a:t>
            </a:r>
          </a:p>
        </p:txBody>
      </p:sp>
      <p:pic>
        <p:nvPicPr>
          <p:cNvPr id="1026" name="Picture 2" descr="ICOM ID-5200 - ICOM ID-5200 144/430MHz Dual-Band Mobile Transceiver Reservation">
            <a:extLst>
              <a:ext uri="{FF2B5EF4-FFF2-40B4-BE49-F238E27FC236}">
                <a16:creationId xmlns:a16="http://schemas.microsoft.com/office/drawing/2014/main" id="{BFA08392-C39F-671F-E86F-2449FB96E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8502" r="13024" b="44689"/>
          <a:stretch>
            <a:fillRect/>
          </a:stretch>
        </p:blipFill>
        <p:spPr bwMode="auto">
          <a:xfrm>
            <a:off x="176454" y="1766618"/>
            <a:ext cx="5434298" cy="27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712FF2-3BCB-3307-4730-C165BE99191D}"/>
              </a:ext>
            </a:extLst>
          </p:cNvPr>
          <p:cNvSpPr txBox="1"/>
          <p:nvPr/>
        </p:nvSpPr>
        <p:spPr>
          <a:xfrm>
            <a:off x="966099" y="4479673"/>
            <a:ext cx="3619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Icom ID-5200A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Dual Band Mobile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8E37A-E709-6270-0C2C-3D9CA2D2A1E5}"/>
              </a:ext>
            </a:extLst>
          </p:cNvPr>
          <p:cNvSpPr txBox="1"/>
          <p:nvPr/>
        </p:nvSpPr>
        <p:spPr>
          <a:xfrm>
            <a:off x="5908431" y="1595419"/>
            <a:ext cx="61071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Announced at Tokyo Ham Fair , August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144/430 Dual-band Tx/RX with Airband Rx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Touchscreen, color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Simultaneous FM/DV with dual DV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Bluetooth and Wi-Fi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Picture Tx/Rx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Micro 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Internal GPS on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KISS TNC 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Availability, price ???</a:t>
            </a:r>
          </a:p>
        </p:txBody>
      </p:sp>
    </p:spTree>
    <p:extLst>
      <p:ext uri="{BB962C8B-B14F-4D97-AF65-F5344CB8AC3E}">
        <p14:creationId xmlns:p14="http://schemas.microsoft.com/office/powerpoint/2010/main" val="36428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0436081-006C-4043-A39F-115522524F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 b="22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2A9B89-2517-4E6B-9480-C2ACA3D8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262" y="105507"/>
            <a:ext cx="6787661" cy="2268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503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42721"/>
          </a:xfrm>
        </p:spPr>
        <p:txBody>
          <a:bodyPr>
            <a:normAutofit/>
          </a:bodyPr>
          <a:lstStyle/>
          <a:p>
            <a:r>
              <a:rPr lang="en-US" sz="4000" dirty="0"/>
              <a:t>Digital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841" y="1123721"/>
            <a:ext cx="9949890" cy="5141782"/>
          </a:xfrm>
        </p:spPr>
        <p:txBody>
          <a:bodyPr>
            <a:normAutofit/>
          </a:bodyPr>
          <a:lstStyle/>
          <a:p>
            <a:r>
              <a:rPr lang="en-US" sz="2400" dirty="0"/>
              <a:t>Voice (analog) is converted to data (1s and 0s)</a:t>
            </a:r>
          </a:p>
          <a:p>
            <a:r>
              <a:rPr lang="en-US" sz="2400" dirty="0"/>
              <a:t>Data (text, etc.) may be added to voice to produce a single data stream containing voice and data</a:t>
            </a:r>
          </a:p>
          <a:p>
            <a:r>
              <a:rPr lang="en-US" sz="2400" dirty="0"/>
              <a:t>Radio is modulated as a data carrier</a:t>
            </a:r>
          </a:p>
          <a:p>
            <a:r>
              <a:rPr lang="en-US" sz="2400" dirty="0"/>
              <a:t>Occupied bandwidth is determined by data bit rate and type of modulation</a:t>
            </a:r>
          </a:p>
          <a:p>
            <a:r>
              <a:rPr lang="en-US" sz="2400" dirty="0"/>
              <a:t>Generally, digital voice and data occupies less spectrum than analog FM@16 KHz </a:t>
            </a:r>
            <a:r>
              <a:rPr lang="en-US" sz="2000" dirty="0"/>
              <a:t>(D-STAR, NXDN@6.25 KHz, DMR@7.6 KHz, Fusion </a:t>
            </a:r>
            <a:r>
              <a:rPr lang="en-US" sz="2000" i="1" dirty="0"/>
              <a:t>digital</a:t>
            </a:r>
            <a:r>
              <a:rPr lang="en-US" sz="2000" dirty="0"/>
              <a:t>@9.36 KHz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697" y="5014365"/>
            <a:ext cx="4211270" cy="1696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299" y="5017300"/>
            <a:ext cx="3552020" cy="1696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2299" y="5020463"/>
            <a:ext cx="1943100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DSTAR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5C5D4-9E34-04F1-96B9-5BA46E13A6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0891" y="6291295"/>
            <a:ext cx="1004093" cy="27622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822644"/>
          </a:xfrm>
        </p:spPr>
        <p:txBody>
          <a:bodyPr>
            <a:normAutofit/>
          </a:bodyPr>
          <a:lstStyle/>
          <a:p>
            <a:r>
              <a:rPr lang="en-US" sz="4000" dirty="0"/>
              <a:t>Digital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000" y="1203644"/>
            <a:ext cx="7675350" cy="4659811"/>
          </a:xfrm>
        </p:spPr>
        <p:txBody>
          <a:bodyPr/>
          <a:lstStyle/>
          <a:p>
            <a:r>
              <a:rPr lang="en-US" dirty="0"/>
              <a:t>Digital voice does not gradually degrade in quality as signal level decreases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709232"/>
              </p:ext>
            </p:extLst>
          </p:nvPr>
        </p:nvGraphicFramePr>
        <p:xfrm>
          <a:off x="1915257" y="2067491"/>
          <a:ext cx="7675350" cy="461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936F5-143A-2086-CE5C-B458893ACC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0891" y="6291295"/>
            <a:ext cx="1004093" cy="27622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808822"/>
          </a:xfrm>
        </p:spPr>
        <p:txBody>
          <a:bodyPr>
            <a:normAutofit/>
          </a:bodyPr>
          <a:lstStyle/>
          <a:p>
            <a:r>
              <a:rPr lang="en-US" sz="4400" dirty="0"/>
              <a:t>What is D-STAR?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82" y="1541514"/>
            <a:ext cx="10133540" cy="5515778"/>
          </a:xfrm>
        </p:spPr>
        <p:txBody>
          <a:bodyPr>
            <a:normAutofit fontScale="40000" lnSpcReduction="20000"/>
          </a:bodyPr>
          <a:lstStyle/>
          <a:p>
            <a:r>
              <a:rPr lang="en-US" sz="6000" dirty="0"/>
              <a:t>One of several digital modes used in Amateur Radio</a:t>
            </a:r>
          </a:p>
          <a:p>
            <a:r>
              <a:rPr lang="en-US" sz="6000" dirty="0"/>
              <a:t>D-STAR is an </a:t>
            </a:r>
            <a:r>
              <a:rPr lang="en-US" sz="6000" u="sng" dirty="0"/>
              <a:t>open</a:t>
            </a:r>
            <a:r>
              <a:rPr lang="en-US" sz="6000" dirty="0"/>
              <a:t> standard for digital voice and data designed specifically for Amateur Radio</a:t>
            </a:r>
          </a:p>
          <a:p>
            <a:r>
              <a:rPr lang="en-US" sz="6000" dirty="0"/>
              <a:t>Developed originally by Japan Amateur Radio League (JARL) with Icom and Kenwood</a:t>
            </a:r>
          </a:p>
          <a:p>
            <a:r>
              <a:rPr lang="en-US" sz="6000" dirty="0"/>
              <a:t>DSTAR radios do voice, data, pictures and position reporting</a:t>
            </a:r>
          </a:p>
          <a:p>
            <a:r>
              <a:rPr lang="en-US" sz="6000" dirty="0"/>
              <a:t>Radios manufactured by Icom and Kenwood (all do FM and DSTAR)</a:t>
            </a:r>
          </a:p>
          <a:p>
            <a:r>
              <a:rPr lang="en-US" sz="6000" dirty="0"/>
              <a:t>Hotspots allow voice and data access to D-STAR via Internet connection (similar to </a:t>
            </a:r>
            <a:r>
              <a:rPr lang="en-US" sz="6000" dirty="0" err="1"/>
              <a:t>EchoLink</a:t>
            </a:r>
            <a:r>
              <a:rPr lang="en-US" sz="6000" dirty="0"/>
              <a:t>)</a:t>
            </a:r>
          </a:p>
          <a:p>
            <a:r>
              <a:rPr lang="en-US" sz="6000" dirty="0"/>
              <a:t>Reflectors act as conference bridge for linking multiple repeaters (DPLUS, DCS and XRF Reflectors in operation worldwide) with linking is under user control on radio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D0123-DC8C-EFB8-9D6C-8C9B364A2C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0891" y="6291295"/>
            <a:ext cx="1004093" cy="27622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928307-40D6-2DB7-68E5-79EFBD36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have internal GPS for location display and finding nearby repeaters</a:t>
            </a:r>
          </a:p>
          <a:p>
            <a:r>
              <a:rPr lang="en-US" dirty="0"/>
              <a:t>Contains internal database of repeaters (FM and DSTAR on current models)</a:t>
            </a:r>
          </a:p>
          <a:p>
            <a:r>
              <a:rPr lang="en-US" dirty="0"/>
              <a:t>Micro SD card stores memories, repeater lists, GPS locations stored voice</a:t>
            </a:r>
          </a:p>
          <a:p>
            <a:r>
              <a:rPr lang="en-US" dirty="0"/>
              <a:t>Built-in data interface or internal sound card for digital modes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E9F90D-DFF1-504B-358F-B9C64B6A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DSTAR Radio Features</a:t>
            </a:r>
          </a:p>
        </p:txBody>
      </p:sp>
    </p:spTree>
    <p:extLst>
      <p:ext uri="{BB962C8B-B14F-4D97-AF65-F5344CB8AC3E}">
        <p14:creationId xmlns:p14="http://schemas.microsoft.com/office/powerpoint/2010/main" val="5823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035E4-7ABF-E810-C42A-F43F9A725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9" y="1617786"/>
            <a:ext cx="5357509" cy="44020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DSTAR protocol can send and receive pictures in fast data mode</a:t>
            </a:r>
          </a:p>
          <a:p>
            <a:r>
              <a:rPr lang="en-US" dirty="0"/>
              <a:t>Current generation of Icom radios can display and send pictures on </a:t>
            </a:r>
          </a:p>
          <a:p>
            <a:r>
              <a:rPr lang="en-US" dirty="0"/>
              <a:t>Kenwood and previous Icom DSTAR radios can send and receive with app </a:t>
            </a:r>
          </a:p>
          <a:p>
            <a:pPr lvl="2"/>
            <a:r>
              <a:rPr lang="en-US" sz="2200" dirty="0"/>
              <a:t>ST-4001A for Android, ST-4001I for IOS, ST-4001W for Windows</a:t>
            </a:r>
          </a:p>
          <a:p>
            <a:r>
              <a:rPr lang="en-US" dirty="0"/>
              <a:t>Nets practice sending and receiving pictures</a:t>
            </a:r>
          </a:p>
          <a:p>
            <a:pPr lvl="2"/>
            <a:r>
              <a:rPr lang="en-US" sz="2200" dirty="0"/>
              <a:t>REF072D/E, REF003A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B89C5-BCA7-CB2D-D4BA-3EB25D64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48" y="152401"/>
            <a:ext cx="9146383" cy="1125414"/>
          </a:xfrm>
        </p:spPr>
        <p:txBody>
          <a:bodyPr/>
          <a:lstStyle/>
          <a:p>
            <a:r>
              <a:rPr lang="en-US" dirty="0"/>
              <a:t>Sending and Receiving Pictures on DSTAR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A5A4F-3B0D-E77C-159B-64A863C2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845" y="1570895"/>
            <a:ext cx="3773586" cy="491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65C89-7E7A-FEEE-7DBA-7A14D5C5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078" y="1570895"/>
            <a:ext cx="2590738" cy="49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62811-2971-A01D-8F78-315EA1606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699073-F029-9212-B82B-C68772B9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149" y="1904998"/>
            <a:ext cx="4913098" cy="4114801"/>
          </a:xfrm>
        </p:spPr>
        <p:txBody>
          <a:bodyPr/>
          <a:lstStyle/>
          <a:p>
            <a:r>
              <a:rPr lang="en-US" dirty="0"/>
              <a:t>RS-MS1A (Android) and RS-MS1I (IOS) apps allow remote control of radio over  Bluetooth or cable</a:t>
            </a:r>
          </a:p>
          <a:p>
            <a:r>
              <a:rPr lang="en-US" dirty="0"/>
              <a:t>Take pictures on phone and send over DSTAR</a:t>
            </a:r>
          </a:p>
          <a:p>
            <a:r>
              <a:rPr lang="en-US" dirty="0"/>
              <a:t>Text messaging</a:t>
            </a:r>
          </a:p>
          <a:p>
            <a:r>
              <a:rPr lang="en-US" dirty="0"/>
              <a:t>Position/mapping display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B815D-245D-ED4B-DBD0-2326BF5E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48" y="152401"/>
            <a:ext cx="9146383" cy="1219199"/>
          </a:xfrm>
        </p:spPr>
        <p:txBody>
          <a:bodyPr/>
          <a:lstStyle/>
          <a:p>
            <a:r>
              <a:rPr lang="en-US" dirty="0"/>
              <a:t>Remote Control of Your Radio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C1D68-1820-17A6-DF78-1C334A8A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47" y="1524001"/>
            <a:ext cx="6147154" cy="49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CA9A4-7A09-45B6-85B5-4F4277492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149" y="1904998"/>
            <a:ext cx="4485004" cy="4114801"/>
          </a:xfrm>
        </p:spPr>
        <p:txBody>
          <a:bodyPr/>
          <a:lstStyle/>
          <a:p>
            <a:r>
              <a:rPr lang="en-US" dirty="0"/>
              <a:t>DSTAR radios have digital data interface (TX data, RX data, GRD)</a:t>
            </a:r>
          </a:p>
          <a:p>
            <a:r>
              <a:rPr lang="en-US" dirty="0"/>
              <a:t>Contains ability to send/receive data or GPS info</a:t>
            </a:r>
          </a:p>
          <a:p>
            <a:r>
              <a:rPr lang="en-US" dirty="0"/>
              <a:t>Programs such as D-RATS allow chat, file transfer and position mapping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B54FC-06A4-3474-0C83-FACA791F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and Receiving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9B0FE-6942-A6A5-909A-0B98451D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0" r="-1"/>
          <a:stretch>
            <a:fillRect/>
          </a:stretch>
        </p:blipFill>
        <p:spPr>
          <a:xfrm>
            <a:off x="5533697" y="1726314"/>
            <a:ext cx="6399279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895DA-D30C-FCAC-CAD9-5442DD2F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149" y="1904998"/>
            <a:ext cx="7304606" cy="41148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Program your callsign in radio (</a:t>
            </a:r>
            <a:r>
              <a:rPr lang="en-US" i="1" dirty="0"/>
              <a:t>callsign is sent in each transmission and displayed on all radios</a:t>
            </a:r>
            <a:r>
              <a:rPr lang="en-US" dirty="0"/>
              <a:t>)</a:t>
            </a:r>
          </a:p>
          <a:p>
            <a:r>
              <a:rPr lang="en-US" dirty="0"/>
              <a:t>Turn on internal GPS and get satellite lock</a:t>
            </a:r>
          </a:p>
          <a:p>
            <a:r>
              <a:rPr lang="en-US" dirty="0"/>
              <a:t>Select DR Mode (one button)</a:t>
            </a:r>
          </a:p>
          <a:p>
            <a:r>
              <a:rPr lang="en-US" dirty="0"/>
              <a:t>Selecting “Nearest Repeater” displays nearby repeaters and programs radio from internal database</a:t>
            </a:r>
          </a:p>
          <a:p>
            <a:r>
              <a:rPr lang="en-US" sz="3200" dirty="0"/>
              <a:t>TALK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E29DE-A81E-413C-25B9-2BF7FE1E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on DSTAR</a:t>
            </a:r>
          </a:p>
        </p:txBody>
      </p:sp>
      <p:sp>
        <p:nvSpPr>
          <p:cNvPr id="4" name="AutoShape 2" descr="ID-52A">
            <a:extLst>
              <a:ext uri="{FF2B5EF4-FFF2-40B4-BE49-F238E27FC236}">
                <a16:creationId xmlns:a16="http://schemas.microsoft.com/office/drawing/2014/main" id="{DB73CE10-EF16-6B41-B91F-4990C52DE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5C0502-62A3-5798-3BF6-9F2565E5D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97" y="566054"/>
            <a:ext cx="3042254" cy="60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gital Tunnel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unnel" id="{35B74DB0-6383-4E00-8A3E-626D3AB7DC89}" vid="{81A94D26-A0A6-424A-82EB-B4EEB5665593}"/>
    </a:ext>
  </a:extLst>
</a:theme>
</file>

<file path=ppt/theme/theme3.xml><?xml version="1.0" encoding="utf-8"?>
<a:theme xmlns:a="http://schemas.openxmlformats.org/drawingml/2006/main" name="1_Digital Tunnel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unnel" id="{35B74DB0-6383-4E00-8A3E-626D3AB7DC89}" vid="{81A94D26-A0A6-424A-82EB-B4EEB566559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990</Words>
  <Application>Microsoft Office PowerPoint</Application>
  <PresentationFormat>Widescreen</PresentationFormat>
  <Paragraphs>143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Corbel</vt:lpstr>
      <vt:lpstr>Tunga</vt:lpstr>
      <vt:lpstr>Office Theme</vt:lpstr>
      <vt:lpstr>Digital Tunnel</vt:lpstr>
      <vt:lpstr>1_Digital Tunnel</vt:lpstr>
      <vt:lpstr>DSTAR  Digital Smart Technology  for Amateur Radio </vt:lpstr>
      <vt:lpstr>Digital Basics</vt:lpstr>
      <vt:lpstr>Digital Behavior</vt:lpstr>
      <vt:lpstr>What is D-STAR?</vt:lpstr>
      <vt:lpstr>DSTAR Radio Features</vt:lpstr>
      <vt:lpstr>Sending and Receiving Pictures on DSTAR</vt:lpstr>
      <vt:lpstr>Remote Control of Your Radio</vt:lpstr>
      <vt:lpstr>Sending and Receiving Data</vt:lpstr>
      <vt:lpstr>Getting on DSTAR</vt:lpstr>
      <vt:lpstr>DR Mode – Easiest to Use</vt:lpstr>
      <vt:lpstr>Using DR Mode</vt:lpstr>
      <vt:lpstr>DR Mode TO Options</vt:lpstr>
      <vt:lpstr>Why Update Memories?</vt:lpstr>
      <vt:lpstr>What About Hotspots?</vt:lpstr>
      <vt:lpstr>Tips and Caution Using Hotspots</vt:lpstr>
      <vt:lpstr>New DSTAR radios coming soon</vt:lpstr>
      <vt:lpstr>New DSTAR radios coming  soon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Davis</dc:creator>
  <cp:lastModifiedBy>John Davis</cp:lastModifiedBy>
  <cp:revision>9</cp:revision>
  <dcterms:created xsi:type="dcterms:W3CDTF">2024-06-13T15:25:53Z</dcterms:created>
  <dcterms:modified xsi:type="dcterms:W3CDTF">2026-02-11T20:08:35Z</dcterms:modified>
</cp:coreProperties>
</file>